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2" d="100"/>
          <a:sy n="92" d="100"/>
        </p:scale>
        <p:origin x="-3036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9E9-5A1B-4751-A990-A27AAE7D7D8E}" type="datetimeFigureOut">
              <a:rPr lang="it-IT" smtClean="0"/>
              <a:t>21/05/2021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5B3D-738B-422D-8A64-57DF45569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0960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9E9-5A1B-4751-A990-A27AAE7D7D8E}" type="datetimeFigureOut">
              <a:rPr lang="it-IT" smtClean="0"/>
              <a:t>21/05/2021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5B3D-738B-422D-8A64-57DF45569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1033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9E9-5A1B-4751-A990-A27AAE7D7D8E}" type="datetimeFigureOut">
              <a:rPr lang="it-IT" smtClean="0"/>
              <a:t>21/05/2021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5B3D-738B-422D-8A64-57DF45569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1670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9E9-5A1B-4751-A990-A27AAE7D7D8E}" type="datetimeFigureOut">
              <a:rPr lang="it-IT" smtClean="0"/>
              <a:t>21/05/2021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5B3D-738B-422D-8A64-57DF45569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6532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9E9-5A1B-4751-A990-A27AAE7D7D8E}" type="datetimeFigureOut">
              <a:rPr lang="it-IT" smtClean="0"/>
              <a:t>21/05/2021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5B3D-738B-422D-8A64-57DF45569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739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9E9-5A1B-4751-A990-A27AAE7D7D8E}" type="datetimeFigureOut">
              <a:rPr lang="it-IT" smtClean="0"/>
              <a:t>21/05/2021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5B3D-738B-422D-8A64-57DF45569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211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9E9-5A1B-4751-A990-A27AAE7D7D8E}" type="datetimeFigureOut">
              <a:rPr lang="it-IT" smtClean="0"/>
              <a:t>21/05/2021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5B3D-738B-422D-8A64-57DF45569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5314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9E9-5A1B-4751-A990-A27AAE7D7D8E}" type="datetimeFigureOut">
              <a:rPr lang="it-IT" smtClean="0"/>
              <a:t>21/05/2021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5B3D-738B-422D-8A64-57DF45569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9788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9E9-5A1B-4751-A990-A27AAE7D7D8E}" type="datetimeFigureOut">
              <a:rPr lang="it-IT" smtClean="0"/>
              <a:t>21/05/2021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5B3D-738B-422D-8A64-57DF45569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4806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9E9-5A1B-4751-A990-A27AAE7D7D8E}" type="datetimeFigureOut">
              <a:rPr lang="it-IT" smtClean="0"/>
              <a:t>21/05/2021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5B3D-738B-422D-8A64-57DF45569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69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469E9-5A1B-4751-A990-A27AAE7D7D8E}" type="datetimeFigureOut">
              <a:rPr lang="it-IT" smtClean="0"/>
              <a:t>21/05/2021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25B3D-738B-422D-8A64-57DF45569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7428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469E9-5A1B-4751-A990-A27AAE7D7D8E}" type="datetimeFigureOut">
              <a:rPr lang="it-IT" smtClean="0"/>
              <a:t>21/05/2021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425B3D-738B-422D-8A64-57DF455692A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1621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887" y="-11848"/>
            <a:ext cx="6497742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18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patti</dc:creator>
  <cp:lastModifiedBy>patti</cp:lastModifiedBy>
  <cp:revision>1</cp:revision>
  <dcterms:created xsi:type="dcterms:W3CDTF">2021-05-21T10:44:02Z</dcterms:created>
  <dcterms:modified xsi:type="dcterms:W3CDTF">2021-05-21T10:46:04Z</dcterms:modified>
</cp:coreProperties>
</file>