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303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96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103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67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53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3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1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3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78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80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69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42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469E9-5A1B-4751-A990-A27AAE7D7D8E}" type="datetimeFigureOut">
              <a:rPr lang="it-IT" smtClean="0"/>
              <a:t>21/05/2021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5B3D-738B-422D-8A64-57DF455692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62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87" y="-11848"/>
            <a:ext cx="649774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patti</dc:creator>
  <cp:lastModifiedBy>patti</cp:lastModifiedBy>
  <cp:revision>1</cp:revision>
  <dcterms:created xsi:type="dcterms:W3CDTF">2021-05-21T10:44:02Z</dcterms:created>
  <dcterms:modified xsi:type="dcterms:W3CDTF">2021-05-21T10:46:04Z</dcterms:modified>
</cp:coreProperties>
</file>